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  <a:srgbClr val="FF9900"/>
    <a:srgbClr val="FF0066"/>
    <a:srgbClr val="FFFF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716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F25DA11-C012-4D79-8720-BDA71BFEE8A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07795-33A5-458D-96E4-1E2FD28B28B0}" type="slidenum">
              <a:rPr lang="es-ES"/>
              <a:pPr/>
              <a:t>1</a:t>
            </a:fld>
            <a:endParaRPr lang="es-E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IT SEEMS IMPOSIBLE !</a:t>
            </a:r>
          </a:p>
          <a:p>
            <a:endParaRPr lang="es-ES"/>
          </a:p>
          <a:p>
            <a:r>
              <a:rPr lang="es-ES"/>
              <a:t>GENERAL DWIGHT D. EISENHOWER WAS RIGHT WHEN HE GAVE THE ORDER TO HAVE AS MANY FILMS AND PHOTOS MADE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04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38C359-D177-47F9-9AD6-F1ED0522A0E6}" type="slidenum">
              <a:rPr lang="pt-PT"/>
              <a:pPr/>
              <a:t>‹#›</a:t>
            </a:fld>
            <a:endParaRPr lang="pt-PT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PT"/>
              <a:t>Clique para editar o estilo do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5F63-DCD9-43A0-97EC-4FB8EE51387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FA0B-98D7-4981-9AD3-86F5A1E79F3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00B06-EFF5-4BF1-9403-1F702E05567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E2B90-BBD9-45E6-BEA4-3E90D812B76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289D-6395-4FB7-846D-2552641C47B5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EFF5-4501-4808-BB5A-E21EE6A6CA2F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B1DE1-D16C-44E8-ABB9-E13072EF6A8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B17D6-E962-479C-9898-B97BE595586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57289-AEEE-4C37-80F1-87887210F4F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F7E6-0FAF-4EE2-BAC1-157D81A5AB32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PT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PT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CECF9C9-64D4-41A0-ADE3-A1E2E2E9D46A}" type="slidenum">
              <a:rPr lang="pt-PT"/>
              <a:pPr/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Ambiente%20de%20trabalho\Kamelot%20-%20Ne%20Pleure%20Pas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416800" cy="723900"/>
          </a:xfrm>
        </p:spPr>
        <p:txBody>
          <a:bodyPr/>
          <a:lstStyle/>
          <a:p>
            <a:r>
              <a:rPr lang="cs-CZ" sz="4800"/>
              <a:t>Zdá se,že to není možné !</a:t>
            </a:r>
            <a:r>
              <a:rPr lang="pt-PT" sz="4800"/>
              <a:t> </a:t>
            </a:r>
          </a:p>
        </p:txBody>
      </p:sp>
      <p:pic>
        <p:nvPicPr>
          <p:cNvPr id="2055" name="Picture 7" descr="dwight%20eisenh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038" y="2349500"/>
            <a:ext cx="3405187" cy="40259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868863"/>
            <a:ext cx="6083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800">
                <a:solidFill>
                  <a:srgbClr val="FFFF00"/>
                </a:solidFill>
              </a:rPr>
              <a:t>GENER</a:t>
            </a:r>
            <a:r>
              <a:rPr lang="sk-SK" sz="2800">
                <a:solidFill>
                  <a:srgbClr val="FFFF00"/>
                </a:solidFill>
              </a:rPr>
              <a:t>Á</a:t>
            </a:r>
            <a:r>
              <a:rPr lang="pt-PT" sz="2800">
                <a:solidFill>
                  <a:srgbClr val="FFFF00"/>
                </a:solidFill>
              </a:rPr>
              <a:t>L </a:t>
            </a:r>
            <a:r>
              <a:rPr lang="pt-PT" sz="2800"/>
              <a:t>DWIGHT D. EISENHOWER</a:t>
            </a:r>
            <a:r>
              <a:rPr lang="pt-PT" sz="2800">
                <a:solidFill>
                  <a:srgbClr val="FFFF00"/>
                </a:solidFill>
              </a:rPr>
              <a:t> </a:t>
            </a:r>
            <a:r>
              <a:rPr lang="cs-CZ" sz="2800">
                <a:solidFill>
                  <a:srgbClr val="FFFF00"/>
                </a:solidFill>
              </a:rPr>
              <a:t>MĚL</a:t>
            </a:r>
            <a:r>
              <a:rPr lang="sk-SK" sz="2800">
                <a:solidFill>
                  <a:srgbClr val="FFFF00"/>
                </a:solidFill>
              </a:rPr>
              <a:t> PRAVDU, KDYŽ DAL ROZKAZ NATOČIT A VYFOTIT CO MOŽNÁ NEJVÍC...</a:t>
            </a:r>
            <a:endParaRPr lang="pt-PT" sz="2800">
              <a:solidFill>
                <a:srgbClr val="FFFF00"/>
              </a:solidFill>
            </a:endParaRPr>
          </a:p>
        </p:txBody>
      </p:sp>
      <p:pic>
        <p:nvPicPr>
          <p:cNvPr id="2056" name="Kamelot - Ne Pleure Pa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 numSld="27" showWhenStopped="0">
                <p:cTn id="19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Corpses from the Holoca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7056438" cy="49784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3850" y="188913"/>
            <a:ext cx="8820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BUĎ TÍM JEDNÍM V TOMTO</a:t>
            </a:r>
            <a:r>
              <a:rPr lang="pt-PT" sz="2400">
                <a:solidFill>
                  <a:srgbClr val="FFFF00"/>
                </a:solidFill>
              </a:rPr>
              <a:t> ‘</a:t>
            </a:r>
            <a:r>
              <a:rPr lang="sk-SK" sz="2400" b="1" u="sng">
                <a:solidFill>
                  <a:srgbClr val="FFFF00"/>
                </a:solidFill>
              </a:rPr>
              <a:t>CELOSVĚTOVÉM EMAILOVÉM ŘETĚZCI</a:t>
            </a:r>
            <a:r>
              <a:rPr lang="pt-PT" sz="2400">
                <a:solidFill>
                  <a:srgbClr val="FFFF00"/>
                </a:solidFill>
              </a:rPr>
              <a:t>’</a:t>
            </a:r>
            <a:r>
              <a:rPr lang="sk-SK" sz="2400">
                <a:solidFill>
                  <a:srgbClr val="FFFF00"/>
                </a:solidFill>
              </a:rPr>
              <a:t>,</a:t>
            </a:r>
            <a:r>
              <a:rPr lang="pt-PT" sz="2400">
                <a:solidFill>
                  <a:srgbClr val="FFFF00"/>
                </a:solidFill>
              </a:rPr>
              <a:t> </a:t>
            </a:r>
            <a:r>
              <a:rPr lang="sk-SK" sz="2400">
                <a:solidFill>
                  <a:srgbClr val="FFFF00"/>
                </a:solidFill>
              </a:rPr>
              <a:t>POMOZ ROZŠÍRIŤ TENTO EMAIL PO CELÉM SVĚTĚ!!!</a:t>
            </a:r>
            <a:endParaRPr lang="pt-PT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23850" y="549275"/>
            <a:ext cx="8820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2400">
                <a:solidFill>
                  <a:srgbClr val="FFFF00"/>
                </a:solidFill>
              </a:rPr>
              <a:t>PROSÍM, NEVYMAZÁVEJ TO</a:t>
            </a:r>
            <a:r>
              <a:rPr lang="pt-PT" sz="2400">
                <a:solidFill>
                  <a:srgbClr val="FFFF00"/>
                </a:solidFill>
              </a:rPr>
              <a:t>.....</a:t>
            </a:r>
          </a:p>
          <a:p>
            <a:pPr algn="ctr"/>
            <a:r>
              <a:rPr lang="cs-CZ" sz="2400">
                <a:solidFill>
                  <a:srgbClr val="FFFF00"/>
                </a:solidFill>
              </a:rPr>
              <a:t>ZABERE TI TO MINUTU,ABYS MAIL POSLAL DÁL.</a:t>
            </a:r>
          </a:p>
          <a:p>
            <a:pPr algn="ctr"/>
            <a:r>
              <a:rPr lang="cs-CZ" sz="2400">
                <a:solidFill>
                  <a:srgbClr val="FFFF00"/>
                </a:solidFill>
              </a:rPr>
              <a:t>UDĚLEJME TO PRO TY,KTEŘÍ NEPŘEŽILI HOLOCAUST.</a:t>
            </a:r>
            <a:endParaRPr lang="pt-PT" sz="2400">
              <a:solidFill>
                <a:srgbClr val="FFFF00"/>
              </a:solidFill>
            </a:endParaRPr>
          </a:p>
        </p:txBody>
      </p:sp>
      <p:pic>
        <p:nvPicPr>
          <p:cNvPr id="70660" name="Picture 4" descr="Holocaust corps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8027988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holocaus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6407150" cy="5251450"/>
          </a:xfrm>
          <a:prstGeom prst="rect">
            <a:avLst/>
          </a:prstGeom>
          <a:noFill/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15900" y="5949950"/>
            <a:ext cx="8928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800">
                <a:solidFill>
                  <a:srgbClr val="FFFF00"/>
                </a:solidFill>
              </a:rPr>
              <a:t>NAŠEL MÍSTO U NACISTů PŘESNĚ JAK BYLO PLÁNOVÁNO, PŘED 60.LETY</a:t>
            </a:r>
            <a:r>
              <a:rPr lang="pt-PT" sz="280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4968875" cy="935038"/>
          </a:xfrm>
        </p:spPr>
        <p:txBody>
          <a:bodyPr/>
          <a:lstStyle/>
          <a:p>
            <a:r>
              <a:rPr lang="pt-PT">
                <a:solidFill>
                  <a:srgbClr val="FF0066"/>
                </a:solidFill>
              </a:rPr>
              <a:t>HOLO</a:t>
            </a:r>
            <a:r>
              <a:rPr lang="sk-SK">
                <a:solidFill>
                  <a:srgbClr val="FF0066"/>
                </a:solidFill>
              </a:rPr>
              <a:t>C</a:t>
            </a:r>
            <a:r>
              <a:rPr lang="pt-PT">
                <a:solidFill>
                  <a:srgbClr val="FF0066"/>
                </a:solidFill>
              </a:rPr>
              <a:t>AUST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4437063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Je historickým faktem, který si máme zapamatovat, že když nejvyšší velitel</a:t>
            </a:r>
            <a:r>
              <a:rPr lang="pt-PT" sz="2400">
                <a:solidFill>
                  <a:srgbClr val="FFFF00"/>
                </a:solidFill>
              </a:rPr>
              <a:t> </a:t>
            </a:r>
            <a:r>
              <a:rPr lang="sk-SK" sz="2400">
                <a:solidFill>
                  <a:srgbClr val="FFFF00"/>
                </a:solidFill>
              </a:rPr>
              <a:t>Spojeneckých sil</a:t>
            </a:r>
            <a:r>
              <a:rPr lang="pt-PT" sz="2400">
                <a:solidFill>
                  <a:srgbClr val="FFFF00"/>
                </a:solidFill>
              </a:rPr>
              <a:t> DWIGHT D. EISENHOWER </a:t>
            </a:r>
            <a:r>
              <a:rPr lang="sk-SK" sz="2400">
                <a:solidFill>
                  <a:srgbClr val="FFFF00"/>
                </a:solidFill>
              </a:rPr>
              <a:t>našel oběti koncentračních táborů</a:t>
            </a:r>
            <a:r>
              <a:rPr lang="pt-PT" sz="2400">
                <a:solidFill>
                  <a:srgbClr val="FFFF00"/>
                </a:solidFill>
              </a:rPr>
              <a:t>, </a:t>
            </a:r>
            <a:r>
              <a:rPr lang="sk-SK" sz="2400">
                <a:solidFill>
                  <a:srgbClr val="FFFF00"/>
                </a:solidFill>
              </a:rPr>
              <a:t>přikázal vyfotografovat co nejvíc.</a:t>
            </a:r>
            <a:r>
              <a:rPr lang="pt-PT" sz="2400">
                <a:solidFill>
                  <a:srgbClr val="FFFF00"/>
                </a:solidFill>
              </a:rPr>
              <a:t> N</a:t>
            </a:r>
            <a:r>
              <a:rPr lang="cs-CZ" sz="2400">
                <a:solidFill>
                  <a:srgbClr val="FFFF00"/>
                </a:solidFill>
              </a:rPr>
              <a:t>ě</a:t>
            </a:r>
            <a:r>
              <a:rPr lang="pt-PT" sz="2400">
                <a:solidFill>
                  <a:srgbClr val="FFFF00"/>
                </a:solidFill>
              </a:rPr>
              <a:t>meck</a:t>
            </a:r>
            <a:r>
              <a:rPr lang="sk-SK" sz="2400">
                <a:solidFill>
                  <a:srgbClr val="FFFF00"/>
                </a:solidFill>
              </a:rPr>
              <a:t>é</a:t>
            </a:r>
            <a:r>
              <a:rPr lang="pt-PT" sz="2400">
                <a:solidFill>
                  <a:srgbClr val="FFFF00"/>
                </a:solidFill>
              </a:rPr>
              <a:t> obyvate</a:t>
            </a:r>
            <a:r>
              <a:rPr lang="cs-CZ" sz="2400">
                <a:solidFill>
                  <a:srgbClr val="FFFF00"/>
                </a:solidFill>
              </a:rPr>
              <a:t>l</a:t>
            </a:r>
            <a:r>
              <a:rPr lang="pt-PT" sz="2400">
                <a:solidFill>
                  <a:srgbClr val="FFFF00"/>
                </a:solidFill>
              </a:rPr>
              <a:t>stvo okol</a:t>
            </a:r>
            <a:r>
              <a:rPr lang="cs-CZ" sz="2400">
                <a:solidFill>
                  <a:srgbClr val="FFFF00"/>
                </a:solidFill>
              </a:rPr>
              <a:t>ních</a:t>
            </a:r>
            <a:r>
              <a:rPr lang="sk-SK" sz="2400">
                <a:solidFill>
                  <a:srgbClr val="FFFF00"/>
                </a:solidFill>
              </a:rPr>
              <a:t> obklíčených</a:t>
            </a:r>
            <a:r>
              <a:rPr lang="pt-PT" sz="2400">
                <a:solidFill>
                  <a:srgbClr val="FFFF00"/>
                </a:solidFill>
              </a:rPr>
              <a:t> m</a:t>
            </a:r>
            <a:r>
              <a:rPr lang="cs-CZ" sz="2400">
                <a:solidFill>
                  <a:srgbClr val="FFFF00"/>
                </a:solidFill>
              </a:rPr>
              <a:t>ěst</a:t>
            </a:r>
            <a:r>
              <a:rPr lang="pt-PT" sz="2400">
                <a:solidFill>
                  <a:srgbClr val="FFFF00"/>
                </a:solidFill>
              </a:rPr>
              <a:t> </a:t>
            </a:r>
            <a:r>
              <a:rPr lang="cs-CZ" sz="2400">
                <a:solidFill>
                  <a:srgbClr val="FFFF00"/>
                </a:solidFill>
              </a:rPr>
              <a:t>vza</a:t>
            </a:r>
            <a:r>
              <a:rPr lang="pt-PT" sz="2400">
                <a:solidFill>
                  <a:srgbClr val="FFFF00"/>
                </a:solidFill>
              </a:rPr>
              <a:t>l do koncentr</a:t>
            </a:r>
            <a:r>
              <a:rPr lang="sk-SK" sz="2400">
                <a:solidFill>
                  <a:srgbClr val="FFFF00"/>
                </a:solidFill>
              </a:rPr>
              <a:t>á</a:t>
            </a:r>
            <a:r>
              <a:rPr lang="pt-PT" sz="2400">
                <a:solidFill>
                  <a:srgbClr val="FFFF00"/>
                </a:solidFill>
              </a:rPr>
              <a:t>k</a:t>
            </a:r>
            <a:r>
              <a:rPr lang="cs-CZ" sz="2400">
                <a:solidFill>
                  <a:srgbClr val="FFFF00"/>
                </a:solidFill>
              </a:rPr>
              <a:t>ů</a:t>
            </a:r>
            <a:r>
              <a:rPr lang="pt-PT" sz="2400">
                <a:solidFill>
                  <a:srgbClr val="FFFF00"/>
                </a:solidFill>
              </a:rPr>
              <a:t>, aby na vlastn</a:t>
            </a:r>
            <a:r>
              <a:rPr lang="cs-CZ" sz="2400">
                <a:solidFill>
                  <a:srgbClr val="FFFF00"/>
                </a:solidFill>
              </a:rPr>
              <a:t>í</a:t>
            </a:r>
            <a:r>
              <a:rPr lang="pt-PT" sz="2400">
                <a:solidFill>
                  <a:srgbClr val="FFFF00"/>
                </a:solidFill>
              </a:rPr>
              <a:t> o</a:t>
            </a:r>
            <a:r>
              <a:rPr lang="sk-SK" sz="2400">
                <a:solidFill>
                  <a:srgbClr val="FFFF00"/>
                </a:solidFill>
              </a:rPr>
              <a:t>č</a:t>
            </a:r>
            <a:r>
              <a:rPr lang="pt-PT" sz="2400">
                <a:solidFill>
                  <a:srgbClr val="FFFF00"/>
                </a:solidFill>
              </a:rPr>
              <a:t>i vid</a:t>
            </a:r>
            <a:r>
              <a:rPr lang="cs-CZ" sz="2400">
                <a:solidFill>
                  <a:srgbClr val="FFFF00"/>
                </a:solidFill>
              </a:rPr>
              <a:t>ě</a:t>
            </a:r>
            <a:r>
              <a:rPr lang="pt-PT" sz="2400">
                <a:solidFill>
                  <a:srgbClr val="FFFF00"/>
                </a:solidFill>
              </a:rPr>
              <a:t>li t</a:t>
            </a:r>
            <a:r>
              <a:rPr lang="cs-CZ" sz="2400">
                <a:solidFill>
                  <a:srgbClr val="FFFF00"/>
                </a:solidFill>
              </a:rPr>
              <a:t>ato</a:t>
            </a:r>
            <a:r>
              <a:rPr lang="pt-PT" sz="2400">
                <a:solidFill>
                  <a:srgbClr val="FFFF00"/>
                </a:solidFill>
              </a:rPr>
              <a:t> zv</a:t>
            </a:r>
            <a:r>
              <a:rPr lang="cs-CZ" sz="2400">
                <a:solidFill>
                  <a:srgbClr val="FFFF00"/>
                </a:solidFill>
              </a:rPr>
              <a:t>ě</a:t>
            </a:r>
            <a:r>
              <a:rPr lang="pt-PT" sz="2400">
                <a:solidFill>
                  <a:srgbClr val="FFFF00"/>
                </a:solidFill>
              </a:rPr>
              <a:t>rstv</a:t>
            </a:r>
            <a:r>
              <a:rPr lang="cs-CZ" sz="2400">
                <a:solidFill>
                  <a:srgbClr val="FFFF00"/>
                </a:solidFill>
              </a:rPr>
              <a:t>a</a:t>
            </a:r>
            <a:r>
              <a:rPr lang="pt-PT" sz="2400">
                <a:solidFill>
                  <a:srgbClr val="FFFF00"/>
                </a:solidFill>
              </a:rPr>
              <a:t>, v n</a:t>
            </a:r>
            <a:r>
              <a:rPr lang="cs-CZ" sz="2400">
                <a:solidFill>
                  <a:srgbClr val="FFFF00"/>
                </a:solidFill>
              </a:rPr>
              <a:t>ě</a:t>
            </a:r>
            <a:r>
              <a:rPr lang="pt-PT" sz="2400">
                <a:solidFill>
                  <a:srgbClr val="FFFF00"/>
                </a:solidFill>
              </a:rPr>
              <a:t>kt</a:t>
            </a:r>
            <a:r>
              <a:rPr lang="cs-CZ" sz="2400">
                <a:solidFill>
                  <a:srgbClr val="FFFF00"/>
                </a:solidFill>
              </a:rPr>
              <a:t>e</a:t>
            </a:r>
            <a:r>
              <a:rPr lang="pt-PT" sz="2400">
                <a:solidFill>
                  <a:srgbClr val="FFFF00"/>
                </a:solidFill>
              </a:rPr>
              <a:t>r</a:t>
            </a:r>
            <a:r>
              <a:rPr lang="sk-SK" sz="2400">
                <a:solidFill>
                  <a:srgbClr val="FFFF00"/>
                </a:solidFill>
              </a:rPr>
              <a:t>ý</a:t>
            </a:r>
            <a:r>
              <a:rPr lang="pt-PT" sz="2400">
                <a:solidFill>
                  <a:srgbClr val="FFFF00"/>
                </a:solidFill>
              </a:rPr>
              <a:t>ch p</a:t>
            </a:r>
            <a:r>
              <a:rPr lang="cs-CZ" sz="2400">
                <a:solidFill>
                  <a:srgbClr val="FFFF00"/>
                </a:solidFill>
              </a:rPr>
              <a:t>ří</a:t>
            </a:r>
            <a:r>
              <a:rPr lang="pt-PT" sz="2400">
                <a:solidFill>
                  <a:srgbClr val="FFFF00"/>
                </a:solidFill>
              </a:rPr>
              <a:t>pad</a:t>
            </a:r>
            <a:r>
              <a:rPr lang="cs-CZ" sz="2400">
                <a:solidFill>
                  <a:srgbClr val="FFFF00"/>
                </a:solidFill>
              </a:rPr>
              <a:t>e</a:t>
            </a:r>
            <a:r>
              <a:rPr lang="pt-PT" sz="2400">
                <a:solidFill>
                  <a:srgbClr val="FFFF00"/>
                </a:solidFill>
              </a:rPr>
              <a:t>ch </a:t>
            </a:r>
            <a:r>
              <a:rPr lang="cs-CZ" sz="2400">
                <a:solidFill>
                  <a:srgbClr val="FFFF00"/>
                </a:solidFill>
              </a:rPr>
              <a:t>je</a:t>
            </a:r>
            <a:r>
              <a:rPr lang="pt-PT" sz="2400">
                <a:solidFill>
                  <a:srgbClr val="FFFF00"/>
                </a:solidFill>
              </a:rPr>
              <a:t> dokonc</a:t>
            </a:r>
            <a:r>
              <a:rPr lang="cs-CZ" sz="2400">
                <a:solidFill>
                  <a:srgbClr val="FFFF00"/>
                </a:solidFill>
              </a:rPr>
              <a:t>e</a:t>
            </a:r>
            <a:r>
              <a:rPr lang="pt-PT" sz="2400">
                <a:solidFill>
                  <a:srgbClr val="FFFF00"/>
                </a:solidFill>
              </a:rPr>
              <a:t> nechal pochov</a:t>
            </a:r>
            <a:r>
              <a:rPr lang="sk-SK" sz="2400">
                <a:solidFill>
                  <a:srgbClr val="FFFF00"/>
                </a:solidFill>
              </a:rPr>
              <a:t>áv</a:t>
            </a:r>
            <a:r>
              <a:rPr lang="pt-PT" sz="2400">
                <a:solidFill>
                  <a:srgbClr val="FFFF00"/>
                </a:solidFill>
              </a:rPr>
              <a:t>a</a:t>
            </a:r>
            <a:r>
              <a:rPr lang="cs-CZ" sz="2400">
                <a:solidFill>
                  <a:srgbClr val="FFFF00"/>
                </a:solidFill>
              </a:rPr>
              <a:t>t</a:t>
            </a:r>
            <a:r>
              <a:rPr lang="pt-PT" sz="2400">
                <a:solidFill>
                  <a:srgbClr val="FFFF00"/>
                </a:solidFill>
              </a:rPr>
              <a:t> m</a:t>
            </a:r>
            <a:r>
              <a:rPr lang="cs-CZ" sz="2400">
                <a:solidFill>
                  <a:srgbClr val="FFFF00"/>
                </a:solidFill>
              </a:rPr>
              <a:t>r</a:t>
            </a:r>
            <a:r>
              <a:rPr lang="pt-PT" sz="2400">
                <a:solidFill>
                  <a:srgbClr val="FFFF00"/>
                </a:solidFill>
              </a:rPr>
              <a:t>tv</a:t>
            </a:r>
            <a:r>
              <a:rPr lang="cs-CZ" sz="2400">
                <a:solidFill>
                  <a:srgbClr val="FFFF00"/>
                </a:solidFill>
              </a:rPr>
              <a:t>é</a:t>
            </a:r>
            <a:r>
              <a:rPr lang="pt-PT" sz="2400">
                <a:solidFill>
                  <a:srgbClr val="FFFF00"/>
                </a:solidFill>
              </a:rPr>
              <a:t> zajatc</a:t>
            </a:r>
            <a:r>
              <a:rPr lang="cs-CZ" sz="2400">
                <a:solidFill>
                  <a:srgbClr val="FFFF00"/>
                </a:solidFill>
              </a:rPr>
              <a:t>e</a:t>
            </a:r>
            <a:r>
              <a:rPr lang="sk-SK" sz="2400">
                <a:solidFill>
                  <a:srgbClr val="FFFF00"/>
                </a:solidFill>
              </a:rPr>
              <a:t>.</a:t>
            </a:r>
            <a:endParaRPr lang="pt-PT" sz="2400">
              <a:solidFill>
                <a:srgbClr val="FFFF00"/>
              </a:solidFill>
            </a:endParaRPr>
          </a:p>
        </p:txBody>
      </p:sp>
      <p:pic>
        <p:nvPicPr>
          <p:cNvPr id="62470" name="Picture 6" descr="images%5Chistory_of_the_holocaust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88913"/>
            <a:ext cx="3494088" cy="4032250"/>
          </a:xfrm>
          <a:prstGeom prst="rect">
            <a:avLst/>
          </a:prstGeom>
          <a:noFill/>
        </p:spPr>
      </p:pic>
      <p:pic>
        <p:nvPicPr>
          <p:cNvPr id="62472" name="Picture 8" descr="holocau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8768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Hiding_Holocaust_eviden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4505325" cy="5338763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508625" y="1916113"/>
            <a:ext cx="3635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JAKO DůVOD TOHOTO VYSVĚTLIL: </a:t>
            </a:r>
            <a:r>
              <a:rPr lang="en-US" sz="2400">
                <a:solidFill>
                  <a:schemeClr val="accent1"/>
                </a:solidFill>
              </a:rPr>
              <a:t>’</a:t>
            </a:r>
            <a:r>
              <a:rPr lang="sk-SK" sz="2400">
                <a:solidFill>
                  <a:schemeClr val="accent1"/>
                </a:solidFill>
              </a:rPr>
              <a:t>JE TŘEBA NASBÍRAT CO NEJVÍC DůKAZů, FILMů, SVĚDECTVÍ, PROTOŽE JEDNOU PŘIJDE DEN, KDY NĚJAKÝ ZKURVENEC ŘEKNE, ŽE TOHLE SE NIKDY NESTALO.</a:t>
            </a:r>
            <a:r>
              <a:rPr lang="pt-PT" sz="2400">
                <a:solidFill>
                  <a:schemeClr val="accent1"/>
                </a:solidFill>
              </a:rPr>
              <a:t>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219700" y="2420938"/>
            <a:ext cx="3924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>
                <a:solidFill>
                  <a:srgbClr val="FFFF00"/>
                </a:solidFill>
              </a:rPr>
              <a:t>‘</a:t>
            </a:r>
            <a:r>
              <a:rPr lang="sk-SK" sz="2400">
                <a:solidFill>
                  <a:srgbClr val="FFFF00"/>
                </a:solidFill>
              </a:rPr>
              <a:t>JEDINÉ, CO ĎÁBEL POTŘEBUJE NA TO, ABY USPĚL JE, ŽE MRAVNÉ LIDSTVO NEUDĚLÁ NIC.</a:t>
            </a:r>
            <a:r>
              <a:rPr lang="pt-PT" sz="2400">
                <a:solidFill>
                  <a:srgbClr val="FFFF00"/>
                </a:solidFill>
              </a:rPr>
              <a:t>’ (Edmund Burke) </a:t>
            </a:r>
          </a:p>
        </p:txBody>
      </p:sp>
      <p:pic>
        <p:nvPicPr>
          <p:cNvPr id="64517" name="Picture 5" descr="holocaust0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4424362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Nordhausen-corp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5737225" cy="4619625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79388" y="5229225"/>
            <a:ext cx="8964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NEDÁVNO </a:t>
            </a:r>
            <a:r>
              <a:rPr lang="pt-PT" sz="2400">
                <a:solidFill>
                  <a:srgbClr val="FFFF00"/>
                </a:solidFill>
              </a:rPr>
              <a:t> </a:t>
            </a:r>
            <a:r>
              <a:rPr lang="cs-CZ" sz="2400">
                <a:solidFill>
                  <a:srgbClr val="FFFF00"/>
                </a:solidFill>
              </a:rPr>
              <a:t>VELKÁ BRITÁNIE</a:t>
            </a:r>
            <a:r>
              <a:rPr lang="pt-PT" sz="2400">
                <a:solidFill>
                  <a:srgbClr val="FFFF00"/>
                </a:solidFill>
              </a:rPr>
              <a:t> </a:t>
            </a:r>
            <a:r>
              <a:rPr lang="sk-SK" sz="2400">
                <a:solidFill>
                  <a:srgbClr val="FFFF00"/>
                </a:solidFill>
              </a:rPr>
              <a:t>VYMAZALA HOLOCAUST ZE ŠKOLNÍCH OSNOV NA BRITSKÝCH ŠKOLÁCH, PROTOŽE TO URÁŽELO </a:t>
            </a:r>
            <a:r>
              <a:rPr lang="pt-PT" sz="2400">
                <a:solidFill>
                  <a:srgbClr val="FFFF00"/>
                </a:solidFill>
              </a:rPr>
              <a:t>‘</a:t>
            </a:r>
            <a:r>
              <a:rPr lang="sk-SK" sz="2400">
                <a:solidFill>
                  <a:srgbClr val="FFFF00"/>
                </a:solidFill>
              </a:rPr>
              <a:t>VÍRU MUSLIMSKÉHO OBYVATELSTVA</a:t>
            </a:r>
            <a:r>
              <a:rPr lang="pt-PT" sz="2400">
                <a:solidFill>
                  <a:srgbClr val="FFFF00"/>
                </a:solidFill>
              </a:rPr>
              <a:t>’ </a:t>
            </a:r>
            <a:r>
              <a:rPr lang="sk-SK" sz="2400">
                <a:solidFill>
                  <a:srgbClr val="FFFF00"/>
                </a:solidFill>
              </a:rPr>
              <a:t>, ŽE HOLOCAUST SE NIKDY NEUSKUTEČNIL</a:t>
            </a:r>
            <a:r>
              <a:rPr lang="pt-PT" sz="2400">
                <a:solidFill>
                  <a:srgbClr val="FFFF00"/>
                </a:solidFill>
              </a:rPr>
              <a:t>. </a:t>
            </a:r>
            <a:r>
              <a:rPr lang="cs-CZ" sz="2400">
                <a:solidFill>
                  <a:srgbClr val="FFFF00"/>
                </a:solidFill>
              </a:rPr>
              <a:t>A</a:t>
            </a:r>
            <a:r>
              <a:rPr lang="sk-SK" sz="2400">
                <a:solidFill>
                  <a:srgbClr val="FFFF00"/>
                </a:solidFill>
              </a:rPr>
              <a:t>NO</a:t>
            </a:r>
            <a:r>
              <a:rPr lang="pt-PT" sz="2400">
                <a:solidFill>
                  <a:srgbClr val="FFFF00"/>
                </a:solidFill>
              </a:rPr>
              <a:t>, </a:t>
            </a:r>
            <a:r>
              <a:rPr lang="sk-SK" sz="2400">
                <a:solidFill>
                  <a:schemeClr val="accent1"/>
                </a:solidFill>
              </a:rPr>
              <a:t>VELKÁ BRITÁNIE</a:t>
            </a:r>
            <a:r>
              <a:rPr lang="pt-PT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05-0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3771900" cy="49149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787900" y="981075"/>
            <a:ext cx="37449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TOTO JE ODSTRAŠUJÍCÍ ZNAMENÍ, ŽE STRACH OVLIVŇUJE SVĚT</a:t>
            </a:r>
            <a:r>
              <a:rPr lang="pt-PT" sz="2400">
                <a:solidFill>
                  <a:srgbClr val="FFFF00"/>
                </a:solidFill>
              </a:rPr>
              <a:t> </a:t>
            </a:r>
            <a:r>
              <a:rPr lang="sk-SK" sz="2400">
                <a:solidFill>
                  <a:srgbClr val="FFFF00"/>
                </a:solidFill>
              </a:rPr>
              <a:t>A ŽE KAŽDÁ ZEMĚ BY MĚLA UMOŽNIT JEHO JEDNODUCHÉ ODSTRANĚNÍ.</a:t>
            </a:r>
            <a:endParaRPr lang="pt-PT" sz="2400">
              <a:solidFill>
                <a:srgbClr val="FFFF00"/>
              </a:solidFill>
            </a:endParaRPr>
          </a:p>
          <a:p>
            <a:endParaRPr lang="pt-PT" sz="2400">
              <a:solidFill>
                <a:srgbClr val="FFFF00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79388" y="5805488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UBĚHLO VÍC NEŽ 60 LET OD SKONČENÍ 2.SVĚTOVÉ VÁLKY.</a:t>
            </a:r>
            <a:endParaRPr lang="pt-PT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Poland_Holocaust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5616575" cy="4143375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651500" y="549275"/>
            <a:ext cx="34925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TENTO EMAIL TI BYL ZASLÁN JAKO UPOMÍNKA PRO CELÉ LIDSTVO,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VZPOMÍNKU</a:t>
            </a:r>
          </a:p>
          <a:p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MIL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IONů ŽIDů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cs-CZ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MIL</a:t>
            </a:r>
            <a:r>
              <a:rPr 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Nů RUSů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cs-CZ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MIL</a:t>
            </a:r>
            <a:r>
              <a:rPr 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Nů KRESŤANů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KNĚZů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ZAVRAŽDĚNÝCH, ZMASAKROVANÝCH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ZNÁSILNĚNÝCH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UPÁLENÝCH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PONÍŽENÝCH, V DOBĚ, KDY SPOJENCI A RUSKO MĚLY JINÉ PRIORITY...</a:t>
            </a:r>
            <a:r>
              <a:rPr lang="pt-P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PT" sz="240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23850" y="188913"/>
            <a:ext cx="8820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TEĎ VÍC NEŽ KDYKOLIV JINDY ZEMĚ JAKO</a:t>
            </a:r>
            <a:r>
              <a:rPr lang="pt-PT" sz="2400"/>
              <a:t> </a:t>
            </a:r>
            <a:r>
              <a:rPr lang="pt-PT" sz="2400">
                <a:solidFill>
                  <a:schemeClr val="accent1"/>
                </a:solidFill>
              </a:rPr>
              <a:t>IR</a:t>
            </a:r>
            <a:r>
              <a:rPr lang="sk-SK" sz="2400">
                <a:solidFill>
                  <a:schemeClr val="accent1"/>
                </a:solidFill>
              </a:rPr>
              <a:t>Á</a:t>
            </a:r>
            <a:r>
              <a:rPr lang="pt-PT" sz="2400">
                <a:solidFill>
                  <a:schemeClr val="accent1"/>
                </a:solidFill>
              </a:rPr>
              <a:t>N</a:t>
            </a:r>
            <a:r>
              <a:rPr lang="cs-CZ" sz="2400">
                <a:solidFill>
                  <a:schemeClr val="accent1"/>
                </a:solidFill>
              </a:rPr>
              <a:t> -</a:t>
            </a:r>
            <a:r>
              <a:rPr lang="pt-PT" sz="2400">
                <a:solidFill>
                  <a:schemeClr val="accent1"/>
                </a:solidFill>
              </a:rPr>
              <a:t> </a:t>
            </a:r>
            <a:r>
              <a:rPr lang="sk-SK" sz="2400">
                <a:solidFill>
                  <a:srgbClr val="FFFF00"/>
                </a:solidFill>
              </a:rPr>
              <a:t>MEZI JINÝMI - TVRDÍ, ŽE </a:t>
            </a:r>
            <a:r>
              <a:rPr lang="pt-PT" sz="2400">
                <a:solidFill>
                  <a:srgbClr val="FFFF00"/>
                </a:solidFill>
              </a:rPr>
              <a:t>‘</a:t>
            </a:r>
            <a:r>
              <a:rPr lang="sk-SK" sz="2400">
                <a:solidFill>
                  <a:srgbClr val="FFFF00"/>
                </a:solidFill>
              </a:rPr>
              <a:t>HOLOCAUST JE MÝTUS</a:t>
            </a:r>
            <a:r>
              <a:rPr lang="pt-PT" sz="2400">
                <a:solidFill>
                  <a:srgbClr val="FFFF00"/>
                </a:solidFill>
              </a:rPr>
              <a:t>’. </a:t>
            </a:r>
            <a:r>
              <a:rPr lang="sk-SK" sz="2400">
                <a:solidFill>
                  <a:srgbClr val="FFFF00"/>
                </a:solidFill>
              </a:rPr>
              <a:t>JE NEVYHNUTELNÉ TEĎ PŘIPOMENOUT SVĚTU, ABY NEZAPOMNĚL.NIKDY.</a:t>
            </a:r>
            <a:r>
              <a:rPr lang="pt-PT" sz="24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8615" name="Picture 7" descr="Jewish men victims of the Holoca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113"/>
            <a:ext cx="8569325" cy="2005012"/>
          </a:xfrm>
          <a:prstGeom prst="rect">
            <a:avLst/>
          </a:prstGeom>
          <a:noFill/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23850" y="4797425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</a:rPr>
              <a:t>ÚČELEM TOHOTO EMAILU JE, ABY ALESPOŇ </a:t>
            </a:r>
            <a:r>
              <a:rPr lang="pt-PT" sz="2400">
                <a:solidFill>
                  <a:srgbClr val="FFFF00"/>
                </a:solidFill>
              </a:rPr>
              <a:t>40.000.000 </a:t>
            </a:r>
            <a:r>
              <a:rPr lang="cs-CZ" sz="2400">
                <a:solidFill>
                  <a:srgbClr val="FFFF00"/>
                </a:solidFill>
              </a:rPr>
              <a:t>LI</a:t>
            </a:r>
            <a:r>
              <a:rPr lang="sk-SK" sz="2400">
                <a:solidFill>
                  <a:srgbClr val="FFFF00"/>
                </a:solidFill>
              </a:rPr>
              <a:t>DÍ NA SVĚTĚ ŘEKLO, ŽE TO VIDĚLO A ČETLO.</a:t>
            </a:r>
            <a:endParaRPr lang="pt-PT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Modelo de apresentação predefin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386</TotalTime>
  <Words>424</Words>
  <Application>Microsoft Office PowerPoint</Application>
  <PresentationFormat>Předvádění na obrazovce (4:3)</PresentationFormat>
  <Paragraphs>24</Paragraphs>
  <Slides>11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Tahoma</vt:lpstr>
      <vt:lpstr>Times New Roman</vt:lpstr>
      <vt:lpstr>Wingdings</vt:lpstr>
      <vt:lpstr>Modelo de apresentação predefinido</vt:lpstr>
      <vt:lpstr>Zdá se,že to není možné ! </vt:lpstr>
      <vt:lpstr>HOLOCAUST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Min. da Educação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Parece Impossível!!!</dc:title>
  <dc:creator>Min. da Educação</dc:creator>
  <cp:lastModifiedBy>User</cp:lastModifiedBy>
  <cp:revision>27</cp:revision>
  <dcterms:created xsi:type="dcterms:W3CDTF">2008-05-14T21:34:13Z</dcterms:created>
  <dcterms:modified xsi:type="dcterms:W3CDTF">2017-05-02T20:51:38Z</dcterms:modified>
</cp:coreProperties>
</file>